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1"/>
  </p:notesMasterIdLst>
  <p:handoutMasterIdLst>
    <p:handoutMasterId r:id="rId162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89" d="100"/>
          <a:sy n="89" d="100"/>
        </p:scale>
        <p:origin x="28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notesMaster" Target="notesMasters/notesMaster1.xml"/><Relationship Id="rId16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theme" Target="theme/theme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89BAB1-6AD2-9FC1-5361-0EB2E0BEB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4993" y="2321083"/>
            <a:ext cx="7260455" cy="4062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8.8 Packages and Nested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85696-F911-5328-3DAE-F870870CA2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9322" y="2436119"/>
            <a:ext cx="8761789" cy="3723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60971</TotalTime>
  <Words>5823</Words>
  <Application>Microsoft Office PowerPoint</Application>
  <PresentationFormat>Widescreen</PresentationFormat>
  <Paragraphs>1241</Paragraphs>
  <Slides>156</Slides>
  <Notes>154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60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202</cp:revision>
  <dcterms:created xsi:type="dcterms:W3CDTF">2024-05-25T18:34:36Z</dcterms:created>
  <dcterms:modified xsi:type="dcterms:W3CDTF">2024-08-07T01:55:38Z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